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64002-0A98-4B68-85D4-633A9DB8851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01C3C71-7291-4751-B835-7ADBCF287A6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Khung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cảnh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876BCC50-4458-4583-8664-16DE0582EF65}" type="parTrans" cxnId="{CBDF61CA-1924-44B7-B615-5DD923304369}">
      <dgm:prSet/>
      <dgm:spPr/>
      <dgm:t>
        <a:bodyPr/>
        <a:lstStyle/>
        <a:p>
          <a:endParaRPr lang="en-US"/>
        </a:p>
      </dgm:t>
    </dgm:pt>
    <dgm:pt modelId="{47CB2277-6E28-4846-AE05-8E321BBFDB00}" type="sibTrans" cxnId="{CBDF61CA-1924-44B7-B615-5DD923304369}">
      <dgm:prSet/>
      <dgm:spPr/>
      <dgm:t>
        <a:bodyPr/>
        <a:lstStyle/>
        <a:p>
          <a:endParaRPr lang="en-US"/>
        </a:p>
      </dgm:t>
    </dgm:pt>
    <dgm:pt modelId="{ACEF91A3-AA0B-4296-A4BE-C10EACA9918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Con </a:t>
          </a:r>
          <a:r>
            <a:rPr lang="en-US" sz="4400" dirty="0" err="1">
              <a:latin typeface="Times New Roman" pitchFamily="18" charset="0"/>
              <a:cs typeface="Times New Roman" pitchFamily="18" charset="0"/>
            </a:rPr>
            <a:t>người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41D3B368-0F42-4B77-B25C-48BF99A81BD3}" type="parTrans" cxnId="{34EAE5BF-AE31-49F3-9817-EBB8B797D228}">
      <dgm:prSet/>
      <dgm:spPr/>
      <dgm:t>
        <a:bodyPr/>
        <a:lstStyle/>
        <a:p>
          <a:endParaRPr lang="en-US"/>
        </a:p>
      </dgm:t>
    </dgm:pt>
    <dgm:pt modelId="{B29D1808-DDE7-4AE4-8D97-18FE666BDE0A}" type="sibTrans" cxnId="{34EAE5BF-AE31-49F3-9817-EBB8B797D228}">
      <dgm:prSet/>
      <dgm:spPr/>
      <dgm:t>
        <a:bodyPr/>
        <a:lstStyle/>
        <a:p>
          <a:endParaRPr lang="en-US"/>
        </a:p>
      </dgm:t>
    </dgm:pt>
    <dgm:pt modelId="{CB1CC7D7-34D1-4609-9FD8-F74BB9EC022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Âm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thanh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F36515D-AE37-40DF-BEE3-95A39E5505E7}" type="parTrans" cxnId="{D4DA6C3A-4726-4ABD-8A8D-63CB10DFC468}">
      <dgm:prSet/>
      <dgm:spPr/>
      <dgm:t>
        <a:bodyPr/>
        <a:lstStyle/>
        <a:p>
          <a:endParaRPr lang="en-US"/>
        </a:p>
      </dgm:t>
    </dgm:pt>
    <dgm:pt modelId="{28D77D44-FB92-4B94-8FAE-776E9603F4C1}" type="sibTrans" cxnId="{D4DA6C3A-4726-4ABD-8A8D-63CB10DFC468}">
      <dgm:prSet/>
      <dgm:spPr/>
      <dgm:t>
        <a:bodyPr/>
        <a:lstStyle/>
        <a:p>
          <a:endParaRPr lang="en-US"/>
        </a:p>
      </dgm:t>
    </dgm:pt>
    <dgm:pt modelId="{1102432B-9851-436B-B2CE-0FA0F309D9FB}" type="pres">
      <dgm:prSet presAssocID="{6BC64002-0A98-4B68-85D4-633A9DB8851B}" presName="Name0" presStyleCnt="0">
        <dgm:presLayoutVars>
          <dgm:dir/>
          <dgm:resizeHandles val="exact"/>
        </dgm:presLayoutVars>
      </dgm:prSet>
      <dgm:spPr/>
    </dgm:pt>
    <dgm:pt modelId="{01465238-95D8-4D34-AEE0-9810F9D98F46}" type="pres">
      <dgm:prSet presAssocID="{701C3C71-7291-4751-B835-7ADBCF287A69}" presName="node" presStyleLbl="node1" presStyleIdx="0" presStyleCnt="3" custScaleY="344272">
        <dgm:presLayoutVars>
          <dgm:bulletEnabled val="1"/>
        </dgm:presLayoutVars>
      </dgm:prSet>
      <dgm:spPr/>
    </dgm:pt>
    <dgm:pt modelId="{674D5FC3-D397-4013-8DAA-C37AF0B86977}" type="pres">
      <dgm:prSet presAssocID="{47CB2277-6E28-4846-AE05-8E321BBFDB00}" presName="sibTrans" presStyleLbl="sibTrans2D1" presStyleIdx="0" presStyleCnt="2"/>
      <dgm:spPr/>
    </dgm:pt>
    <dgm:pt modelId="{EAFE29E8-9FB0-482B-931F-C82C22510E6E}" type="pres">
      <dgm:prSet presAssocID="{47CB2277-6E28-4846-AE05-8E321BBFDB00}" presName="connectorText" presStyleLbl="sibTrans2D1" presStyleIdx="0" presStyleCnt="2"/>
      <dgm:spPr/>
    </dgm:pt>
    <dgm:pt modelId="{32BB20E6-C7B2-420A-8217-A12FCD6C83BA}" type="pres">
      <dgm:prSet presAssocID="{ACEF91A3-AA0B-4296-A4BE-C10EACA99185}" presName="node" presStyleLbl="node1" presStyleIdx="1" presStyleCnt="3" custScaleY="344272" custLinFactNeighborX="1635" custLinFactNeighborY="-2325">
        <dgm:presLayoutVars>
          <dgm:bulletEnabled val="1"/>
        </dgm:presLayoutVars>
      </dgm:prSet>
      <dgm:spPr/>
    </dgm:pt>
    <dgm:pt modelId="{2BC83327-1EDC-4820-946D-31B3CC19473D}" type="pres">
      <dgm:prSet presAssocID="{B29D1808-DDE7-4AE4-8D97-18FE666BDE0A}" presName="sibTrans" presStyleLbl="sibTrans2D1" presStyleIdx="1" presStyleCnt="2"/>
      <dgm:spPr/>
    </dgm:pt>
    <dgm:pt modelId="{7C648497-6222-4C29-9F4B-3F5677F94BB6}" type="pres">
      <dgm:prSet presAssocID="{B29D1808-DDE7-4AE4-8D97-18FE666BDE0A}" presName="connectorText" presStyleLbl="sibTrans2D1" presStyleIdx="1" presStyleCnt="2"/>
      <dgm:spPr/>
    </dgm:pt>
    <dgm:pt modelId="{53D068B5-7F5A-4000-BB3A-1BF65FE5E071}" type="pres">
      <dgm:prSet presAssocID="{CB1CC7D7-34D1-4609-9FD8-F74BB9EC022F}" presName="node" presStyleLbl="node1" presStyleIdx="2" presStyleCnt="3" custScaleY="344272">
        <dgm:presLayoutVars>
          <dgm:bulletEnabled val="1"/>
        </dgm:presLayoutVars>
      </dgm:prSet>
      <dgm:spPr/>
    </dgm:pt>
  </dgm:ptLst>
  <dgm:cxnLst>
    <dgm:cxn modelId="{2B68FE30-CCD9-488D-B57C-1508CF6147A9}" type="presOf" srcId="{6BC64002-0A98-4B68-85D4-633A9DB8851B}" destId="{1102432B-9851-436B-B2CE-0FA0F309D9FB}" srcOrd="0" destOrd="0" presId="urn:microsoft.com/office/officeart/2005/8/layout/process1"/>
    <dgm:cxn modelId="{3B385835-F3FE-4CFF-AB17-3B10E150E263}" type="presOf" srcId="{47CB2277-6E28-4846-AE05-8E321BBFDB00}" destId="{674D5FC3-D397-4013-8DAA-C37AF0B86977}" srcOrd="0" destOrd="0" presId="urn:microsoft.com/office/officeart/2005/8/layout/process1"/>
    <dgm:cxn modelId="{D4DA6C3A-4726-4ABD-8A8D-63CB10DFC468}" srcId="{6BC64002-0A98-4B68-85D4-633A9DB8851B}" destId="{CB1CC7D7-34D1-4609-9FD8-F74BB9EC022F}" srcOrd="2" destOrd="0" parTransId="{CF36515D-AE37-40DF-BEE3-95A39E5505E7}" sibTransId="{28D77D44-FB92-4B94-8FAE-776E9603F4C1}"/>
    <dgm:cxn modelId="{87FBCC7A-BBCB-47FD-A1D8-CFE32714968F}" type="presOf" srcId="{B29D1808-DDE7-4AE4-8D97-18FE666BDE0A}" destId="{2BC83327-1EDC-4820-946D-31B3CC19473D}" srcOrd="0" destOrd="0" presId="urn:microsoft.com/office/officeart/2005/8/layout/process1"/>
    <dgm:cxn modelId="{1ED1C2B0-E613-44D7-910B-FAC7E27805DE}" type="presOf" srcId="{B29D1808-DDE7-4AE4-8D97-18FE666BDE0A}" destId="{7C648497-6222-4C29-9F4B-3F5677F94BB6}" srcOrd="1" destOrd="0" presId="urn:microsoft.com/office/officeart/2005/8/layout/process1"/>
    <dgm:cxn modelId="{EB0EFCB2-4730-413B-9F76-49DFC739F450}" type="presOf" srcId="{CB1CC7D7-34D1-4609-9FD8-F74BB9EC022F}" destId="{53D068B5-7F5A-4000-BB3A-1BF65FE5E071}" srcOrd="0" destOrd="0" presId="urn:microsoft.com/office/officeart/2005/8/layout/process1"/>
    <dgm:cxn modelId="{34EAE5BF-AE31-49F3-9817-EBB8B797D228}" srcId="{6BC64002-0A98-4B68-85D4-633A9DB8851B}" destId="{ACEF91A3-AA0B-4296-A4BE-C10EACA99185}" srcOrd="1" destOrd="0" parTransId="{41D3B368-0F42-4B77-B25C-48BF99A81BD3}" sibTransId="{B29D1808-DDE7-4AE4-8D97-18FE666BDE0A}"/>
    <dgm:cxn modelId="{7045FFC7-E8FC-4130-8623-1F5E6C9C5F0D}" type="presOf" srcId="{ACEF91A3-AA0B-4296-A4BE-C10EACA99185}" destId="{32BB20E6-C7B2-420A-8217-A12FCD6C83BA}" srcOrd="0" destOrd="0" presId="urn:microsoft.com/office/officeart/2005/8/layout/process1"/>
    <dgm:cxn modelId="{CBDF61CA-1924-44B7-B615-5DD923304369}" srcId="{6BC64002-0A98-4B68-85D4-633A9DB8851B}" destId="{701C3C71-7291-4751-B835-7ADBCF287A69}" srcOrd="0" destOrd="0" parTransId="{876BCC50-4458-4583-8664-16DE0582EF65}" sibTransId="{47CB2277-6E28-4846-AE05-8E321BBFDB00}"/>
    <dgm:cxn modelId="{F2FCDCCA-A947-4620-9A78-9DC936236AD8}" type="presOf" srcId="{701C3C71-7291-4751-B835-7ADBCF287A69}" destId="{01465238-95D8-4D34-AEE0-9810F9D98F46}" srcOrd="0" destOrd="0" presId="urn:microsoft.com/office/officeart/2005/8/layout/process1"/>
    <dgm:cxn modelId="{C6DE33FE-3D95-48E6-AB71-F66B4A7F31CD}" type="presOf" srcId="{47CB2277-6E28-4846-AE05-8E321BBFDB00}" destId="{EAFE29E8-9FB0-482B-931F-C82C22510E6E}" srcOrd="1" destOrd="0" presId="urn:microsoft.com/office/officeart/2005/8/layout/process1"/>
    <dgm:cxn modelId="{63FEA592-7D75-479D-B601-627B646A54B7}" type="presParOf" srcId="{1102432B-9851-436B-B2CE-0FA0F309D9FB}" destId="{01465238-95D8-4D34-AEE0-9810F9D98F46}" srcOrd="0" destOrd="0" presId="urn:microsoft.com/office/officeart/2005/8/layout/process1"/>
    <dgm:cxn modelId="{7F0C1C6E-41CF-4179-A85C-7C3983C139C9}" type="presParOf" srcId="{1102432B-9851-436B-B2CE-0FA0F309D9FB}" destId="{674D5FC3-D397-4013-8DAA-C37AF0B86977}" srcOrd="1" destOrd="0" presId="urn:microsoft.com/office/officeart/2005/8/layout/process1"/>
    <dgm:cxn modelId="{1A9349AA-4AFA-4DAE-B48B-E391F6B52767}" type="presParOf" srcId="{674D5FC3-D397-4013-8DAA-C37AF0B86977}" destId="{EAFE29E8-9FB0-482B-931F-C82C22510E6E}" srcOrd="0" destOrd="0" presId="urn:microsoft.com/office/officeart/2005/8/layout/process1"/>
    <dgm:cxn modelId="{3B7B268B-565D-44E1-938A-8C062379D82D}" type="presParOf" srcId="{1102432B-9851-436B-B2CE-0FA0F309D9FB}" destId="{32BB20E6-C7B2-420A-8217-A12FCD6C83BA}" srcOrd="2" destOrd="0" presId="urn:microsoft.com/office/officeart/2005/8/layout/process1"/>
    <dgm:cxn modelId="{7CA38628-9783-400D-AE38-DEB35E4BAF64}" type="presParOf" srcId="{1102432B-9851-436B-B2CE-0FA0F309D9FB}" destId="{2BC83327-1EDC-4820-946D-31B3CC19473D}" srcOrd="3" destOrd="0" presId="urn:microsoft.com/office/officeart/2005/8/layout/process1"/>
    <dgm:cxn modelId="{3715A7E8-0FAA-497B-A7D6-FAAFD68E6069}" type="presParOf" srcId="{2BC83327-1EDC-4820-946D-31B3CC19473D}" destId="{7C648497-6222-4C29-9F4B-3F5677F94BB6}" srcOrd="0" destOrd="0" presId="urn:microsoft.com/office/officeart/2005/8/layout/process1"/>
    <dgm:cxn modelId="{C626842D-1345-4AFA-8415-646585EB8FB6}" type="presParOf" srcId="{1102432B-9851-436B-B2CE-0FA0F309D9FB}" destId="{53D068B5-7F5A-4000-BB3A-1BF65FE5E07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66DEA-3757-49EC-9D4A-D25A4D5B3B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9171A14-E698-4539-8D7C-D0A194F19616}">
      <dgm:prSet phldrT="[Text]" custT="1"/>
      <dgm:spPr/>
      <dgm:t>
        <a:bodyPr/>
        <a:lstStyle/>
        <a:p>
          <a:r>
            <a:rPr lang="en-US" sz="3600" dirty="0" err="1">
              <a:latin typeface="Times New Roman" pitchFamily="18" charset="0"/>
              <a:cs typeface="Times New Roman" pitchFamily="18" charset="0"/>
            </a:rPr>
            <a:t>Khán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giả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F2677E34-1961-45DD-B2C4-E6616081339C}" type="parTrans" cxnId="{229B4C2A-7624-4926-9331-85A6159C4C89}">
      <dgm:prSet/>
      <dgm:spPr/>
      <dgm:t>
        <a:bodyPr/>
        <a:lstStyle/>
        <a:p>
          <a:endParaRPr lang="en-US"/>
        </a:p>
      </dgm:t>
    </dgm:pt>
    <dgm:pt modelId="{9CBAD2FD-0C5E-4A68-B00B-140F18021EC1}" type="sibTrans" cxnId="{229B4C2A-7624-4926-9331-85A6159C4C89}">
      <dgm:prSet/>
      <dgm:spPr/>
      <dgm:t>
        <a:bodyPr/>
        <a:lstStyle/>
        <a:p>
          <a:endParaRPr lang="en-US"/>
        </a:p>
      </dgm:t>
    </dgm:pt>
    <dgm:pt modelId="{E3AEA1A6-A534-4524-8430-08395ECB7F6C}">
      <dgm:prSet phldrT="[Text]" custT="1"/>
      <dgm:spPr/>
      <dgm:t>
        <a:bodyPr/>
        <a:lstStyle/>
        <a:p>
          <a:r>
            <a:rPr lang="en-US" sz="3600" dirty="0" err="1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thân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548EC25-8892-437B-BA1B-DAFFF1CFB3AE}" type="parTrans" cxnId="{94D32D2D-1FB7-438A-9784-0F54B9C672A0}">
      <dgm:prSet/>
      <dgm:spPr/>
      <dgm:t>
        <a:bodyPr/>
        <a:lstStyle/>
        <a:p>
          <a:endParaRPr lang="en-US"/>
        </a:p>
      </dgm:t>
    </dgm:pt>
    <dgm:pt modelId="{EF04FDE0-411F-406F-B0B4-1365A80B994E}" type="sibTrans" cxnId="{94D32D2D-1FB7-438A-9784-0F54B9C672A0}">
      <dgm:prSet/>
      <dgm:spPr/>
      <dgm:t>
        <a:bodyPr/>
        <a:lstStyle/>
        <a:p>
          <a:endParaRPr lang="en-US"/>
        </a:p>
      </dgm:t>
    </dgm:pt>
    <dgm:pt modelId="{D35C7031-4AC3-4D9F-994D-B350D68400AE}">
      <dgm:prSet phldrT="[Text]" custT="1"/>
      <dgm:spPr/>
      <dgm:t>
        <a:bodyPr/>
        <a:lstStyle/>
        <a:p>
          <a:r>
            <a:rPr lang="en-US" sz="3600" dirty="0" err="1">
              <a:latin typeface="Times New Roman" pitchFamily="18" charset="0"/>
              <a:cs typeface="Times New Roman" pitchFamily="18" charset="0"/>
            </a:rPr>
            <a:t>Quang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cảnh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70CAA003-76C9-4723-BA05-CAA5F8EECF56}" type="parTrans" cxnId="{E453428B-0AE9-4CA4-95AF-1E4232AB8FE2}">
      <dgm:prSet/>
      <dgm:spPr/>
      <dgm:t>
        <a:bodyPr/>
        <a:lstStyle/>
        <a:p>
          <a:endParaRPr lang="en-US"/>
        </a:p>
      </dgm:t>
    </dgm:pt>
    <dgm:pt modelId="{2A9F7001-EDD1-40C2-A131-BD6B6491AE0E}" type="sibTrans" cxnId="{E453428B-0AE9-4CA4-95AF-1E4232AB8FE2}">
      <dgm:prSet/>
      <dgm:spPr/>
      <dgm:t>
        <a:bodyPr/>
        <a:lstStyle/>
        <a:p>
          <a:endParaRPr lang="en-US"/>
        </a:p>
      </dgm:t>
    </dgm:pt>
    <dgm:pt modelId="{1E330EED-0EBD-4AF4-AA5A-E64AF81993F6}" type="pres">
      <dgm:prSet presAssocID="{43366DEA-3757-49EC-9D4A-D25A4D5B3BFC}" presName="Name0" presStyleCnt="0">
        <dgm:presLayoutVars>
          <dgm:dir/>
          <dgm:resizeHandles val="exact"/>
        </dgm:presLayoutVars>
      </dgm:prSet>
      <dgm:spPr/>
    </dgm:pt>
    <dgm:pt modelId="{77436564-BCEE-48C9-8BF1-B002DB915001}" type="pres">
      <dgm:prSet presAssocID="{D9171A14-E698-4539-8D7C-D0A194F19616}" presName="node" presStyleLbl="node1" presStyleIdx="0" presStyleCnt="3">
        <dgm:presLayoutVars>
          <dgm:bulletEnabled val="1"/>
        </dgm:presLayoutVars>
      </dgm:prSet>
      <dgm:spPr/>
    </dgm:pt>
    <dgm:pt modelId="{6E7BBFA3-53C8-4222-8653-B135AB239C95}" type="pres">
      <dgm:prSet presAssocID="{9CBAD2FD-0C5E-4A68-B00B-140F18021EC1}" presName="sibTrans" presStyleLbl="sibTrans2D1" presStyleIdx="0" presStyleCnt="2"/>
      <dgm:spPr/>
    </dgm:pt>
    <dgm:pt modelId="{FA9F203E-A55B-4027-A316-C1A60930B9A9}" type="pres">
      <dgm:prSet presAssocID="{9CBAD2FD-0C5E-4A68-B00B-140F18021EC1}" presName="connectorText" presStyleLbl="sibTrans2D1" presStyleIdx="0" presStyleCnt="2"/>
      <dgm:spPr/>
    </dgm:pt>
    <dgm:pt modelId="{84C053FC-7833-4321-9CBB-E1DC1F6E8693}" type="pres">
      <dgm:prSet presAssocID="{E3AEA1A6-A534-4524-8430-08395ECB7F6C}" presName="node" presStyleLbl="node1" presStyleIdx="1" presStyleCnt="3">
        <dgm:presLayoutVars>
          <dgm:bulletEnabled val="1"/>
        </dgm:presLayoutVars>
      </dgm:prSet>
      <dgm:spPr/>
    </dgm:pt>
    <dgm:pt modelId="{1A1A57D3-27BE-45CF-A7E3-4D5A11C69989}" type="pres">
      <dgm:prSet presAssocID="{EF04FDE0-411F-406F-B0B4-1365A80B994E}" presName="sibTrans" presStyleLbl="sibTrans2D1" presStyleIdx="1" presStyleCnt="2"/>
      <dgm:spPr/>
    </dgm:pt>
    <dgm:pt modelId="{DE47148B-263D-473A-BE7A-034A1588EBD2}" type="pres">
      <dgm:prSet presAssocID="{EF04FDE0-411F-406F-B0B4-1365A80B994E}" presName="connectorText" presStyleLbl="sibTrans2D1" presStyleIdx="1" presStyleCnt="2"/>
      <dgm:spPr/>
    </dgm:pt>
    <dgm:pt modelId="{AAB893FA-FFE5-4F70-8B9E-5B562F0722AF}" type="pres">
      <dgm:prSet presAssocID="{D35C7031-4AC3-4D9F-994D-B350D68400AE}" presName="node" presStyleLbl="node1" presStyleIdx="2" presStyleCnt="3">
        <dgm:presLayoutVars>
          <dgm:bulletEnabled val="1"/>
        </dgm:presLayoutVars>
      </dgm:prSet>
      <dgm:spPr/>
    </dgm:pt>
  </dgm:ptLst>
  <dgm:cxnLst>
    <dgm:cxn modelId="{C4A36918-2783-4901-81B7-4C4E01CA9E19}" type="presOf" srcId="{EF04FDE0-411F-406F-B0B4-1365A80B994E}" destId="{1A1A57D3-27BE-45CF-A7E3-4D5A11C69989}" srcOrd="0" destOrd="0" presId="urn:microsoft.com/office/officeart/2005/8/layout/process1"/>
    <dgm:cxn modelId="{229B4C2A-7624-4926-9331-85A6159C4C89}" srcId="{43366DEA-3757-49EC-9D4A-D25A4D5B3BFC}" destId="{D9171A14-E698-4539-8D7C-D0A194F19616}" srcOrd="0" destOrd="0" parTransId="{F2677E34-1961-45DD-B2C4-E6616081339C}" sibTransId="{9CBAD2FD-0C5E-4A68-B00B-140F18021EC1}"/>
    <dgm:cxn modelId="{94D32D2D-1FB7-438A-9784-0F54B9C672A0}" srcId="{43366DEA-3757-49EC-9D4A-D25A4D5B3BFC}" destId="{E3AEA1A6-A534-4524-8430-08395ECB7F6C}" srcOrd="1" destOrd="0" parTransId="{E548EC25-8892-437B-BA1B-DAFFF1CFB3AE}" sibTransId="{EF04FDE0-411F-406F-B0B4-1365A80B994E}"/>
    <dgm:cxn modelId="{5188CD2F-1771-43F8-91B9-8DE2EAF09B56}" type="presOf" srcId="{D9171A14-E698-4539-8D7C-D0A194F19616}" destId="{77436564-BCEE-48C9-8BF1-B002DB915001}" srcOrd="0" destOrd="0" presId="urn:microsoft.com/office/officeart/2005/8/layout/process1"/>
    <dgm:cxn modelId="{C1049565-2434-4D2D-8C96-54231930F65C}" type="presOf" srcId="{E3AEA1A6-A534-4524-8430-08395ECB7F6C}" destId="{84C053FC-7833-4321-9CBB-E1DC1F6E8693}" srcOrd="0" destOrd="0" presId="urn:microsoft.com/office/officeart/2005/8/layout/process1"/>
    <dgm:cxn modelId="{144AFF7C-0C3A-4940-991C-C25CE4DF47CA}" type="presOf" srcId="{EF04FDE0-411F-406F-B0B4-1365A80B994E}" destId="{DE47148B-263D-473A-BE7A-034A1588EBD2}" srcOrd="1" destOrd="0" presId="urn:microsoft.com/office/officeart/2005/8/layout/process1"/>
    <dgm:cxn modelId="{8F2C3B8B-B938-4FE8-B56B-B0689D0FC802}" type="presOf" srcId="{D35C7031-4AC3-4D9F-994D-B350D68400AE}" destId="{AAB893FA-FFE5-4F70-8B9E-5B562F0722AF}" srcOrd="0" destOrd="0" presId="urn:microsoft.com/office/officeart/2005/8/layout/process1"/>
    <dgm:cxn modelId="{E453428B-0AE9-4CA4-95AF-1E4232AB8FE2}" srcId="{43366DEA-3757-49EC-9D4A-D25A4D5B3BFC}" destId="{D35C7031-4AC3-4D9F-994D-B350D68400AE}" srcOrd="2" destOrd="0" parTransId="{70CAA003-76C9-4723-BA05-CAA5F8EECF56}" sibTransId="{2A9F7001-EDD1-40C2-A131-BD6B6491AE0E}"/>
    <dgm:cxn modelId="{578F5FB5-5D1D-4BAD-B774-F9FC72233073}" type="presOf" srcId="{43366DEA-3757-49EC-9D4A-D25A4D5B3BFC}" destId="{1E330EED-0EBD-4AF4-AA5A-E64AF81993F6}" srcOrd="0" destOrd="0" presId="urn:microsoft.com/office/officeart/2005/8/layout/process1"/>
    <dgm:cxn modelId="{33F687C2-B3E2-4A89-93D3-9FF778DA780B}" type="presOf" srcId="{9CBAD2FD-0C5E-4A68-B00B-140F18021EC1}" destId="{FA9F203E-A55B-4027-A316-C1A60930B9A9}" srcOrd="1" destOrd="0" presId="urn:microsoft.com/office/officeart/2005/8/layout/process1"/>
    <dgm:cxn modelId="{56142FF1-9172-4A75-9975-E16A755C1447}" type="presOf" srcId="{9CBAD2FD-0C5E-4A68-B00B-140F18021EC1}" destId="{6E7BBFA3-53C8-4222-8653-B135AB239C95}" srcOrd="0" destOrd="0" presId="urn:microsoft.com/office/officeart/2005/8/layout/process1"/>
    <dgm:cxn modelId="{980EC324-15CD-4F28-A4DD-5E7BAA96B198}" type="presParOf" srcId="{1E330EED-0EBD-4AF4-AA5A-E64AF81993F6}" destId="{77436564-BCEE-48C9-8BF1-B002DB915001}" srcOrd="0" destOrd="0" presId="urn:microsoft.com/office/officeart/2005/8/layout/process1"/>
    <dgm:cxn modelId="{DC7FA817-DBD9-47C8-A95B-150EF03A4FE6}" type="presParOf" srcId="{1E330EED-0EBD-4AF4-AA5A-E64AF81993F6}" destId="{6E7BBFA3-53C8-4222-8653-B135AB239C95}" srcOrd="1" destOrd="0" presId="urn:microsoft.com/office/officeart/2005/8/layout/process1"/>
    <dgm:cxn modelId="{19E63E11-3115-4DD4-94F1-19860BEA4CD6}" type="presParOf" srcId="{6E7BBFA3-53C8-4222-8653-B135AB239C95}" destId="{FA9F203E-A55B-4027-A316-C1A60930B9A9}" srcOrd="0" destOrd="0" presId="urn:microsoft.com/office/officeart/2005/8/layout/process1"/>
    <dgm:cxn modelId="{1A1CDD39-A5BD-4C31-89F2-DB22316A0B26}" type="presParOf" srcId="{1E330EED-0EBD-4AF4-AA5A-E64AF81993F6}" destId="{84C053FC-7833-4321-9CBB-E1DC1F6E8693}" srcOrd="2" destOrd="0" presId="urn:microsoft.com/office/officeart/2005/8/layout/process1"/>
    <dgm:cxn modelId="{26160E2F-B1DB-4F9E-8078-2269510DCFFE}" type="presParOf" srcId="{1E330EED-0EBD-4AF4-AA5A-E64AF81993F6}" destId="{1A1A57D3-27BE-45CF-A7E3-4D5A11C69989}" srcOrd="3" destOrd="0" presId="urn:microsoft.com/office/officeart/2005/8/layout/process1"/>
    <dgm:cxn modelId="{5642A036-18EB-48F5-8FDB-870B757EEAC9}" type="presParOf" srcId="{1A1A57D3-27BE-45CF-A7E3-4D5A11C69989}" destId="{DE47148B-263D-473A-BE7A-034A1588EBD2}" srcOrd="0" destOrd="0" presId="urn:microsoft.com/office/officeart/2005/8/layout/process1"/>
    <dgm:cxn modelId="{4F03F58B-A6CA-4C23-B699-B1A978B08710}" type="presParOf" srcId="{1E330EED-0EBD-4AF4-AA5A-E64AF81993F6}" destId="{AAB893FA-FFE5-4F70-8B9E-5B562F0722A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5238-95D8-4D34-AEE0-9810F9D98F46}">
      <dsp:nvSpPr>
        <dsp:cNvPr id="0" name=""/>
        <dsp:cNvSpPr/>
      </dsp:nvSpPr>
      <dsp:spPr>
        <a:xfrm>
          <a:off x="7233" y="0"/>
          <a:ext cx="2161877" cy="2285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Khung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cảnh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70552" y="63319"/>
        <a:ext cx="2035239" cy="2159361"/>
      </dsp:txXfrm>
    </dsp:sp>
    <dsp:sp modelId="{674D5FC3-D397-4013-8DAA-C37AF0B86977}">
      <dsp:nvSpPr>
        <dsp:cNvPr id="0" name=""/>
        <dsp:cNvSpPr/>
      </dsp:nvSpPr>
      <dsp:spPr>
        <a:xfrm>
          <a:off x="2388832" y="874926"/>
          <a:ext cx="465811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388832" y="982155"/>
        <a:ext cx="326068" cy="321687"/>
      </dsp:txXfrm>
    </dsp:sp>
    <dsp:sp modelId="{32BB20E6-C7B2-420A-8217-A12FCD6C83BA}">
      <dsp:nvSpPr>
        <dsp:cNvPr id="0" name=""/>
        <dsp:cNvSpPr/>
      </dsp:nvSpPr>
      <dsp:spPr>
        <a:xfrm>
          <a:off x="3048000" y="0"/>
          <a:ext cx="2161877" cy="2285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Con </a:t>
          </a:r>
          <a:r>
            <a:rPr lang="en-US" sz="4400" kern="1200" dirty="0" err="1">
              <a:latin typeface="Times New Roman" pitchFamily="18" charset="0"/>
              <a:cs typeface="Times New Roman" pitchFamily="18" charset="0"/>
            </a:rPr>
            <a:t>người</a:t>
          </a: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1319" y="63319"/>
        <a:ext cx="2035239" cy="2159361"/>
      </dsp:txXfrm>
    </dsp:sp>
    <dsp:sp modelId="{2BC83327-1EDC-4820-946D-31B3CC19473D}">
      <dsp:nvSpPr>
        <dsp:cNvPr id="0" name=""/>
        <dsp:cNvSpPr/>
      </dsp:nvSpPr>
      <dsp:spPr>
        <a:xfrm>
          <a:off x="5422530" y="874926"/>
          <a:ext cx="450824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422530" y="982155"/>
        <a:ext cx="315577" cy="321687"/>
      </dsp:txXfrm>
    </dsp:sp>
    <dsp:sp modelId="{53D068B5-7F5A-4000-BB3A-1BF65FE5E071}">
      <dsp:nvSpPr>
        <dsp:cNvPr id="0" name=""/>
        <dsp:cNvSpPr/>
      </dsp:nvSpPr>
      <dsp:spPr>
        <a:xfrm>
          <a:off x="6060489" y="0"/>
          <a:ext cx="2161877" cy="2285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 err="1">
              <a:latin typeface="Times New Roman" pitchFamily="18" charset="0"/>
              <a:cs typeface="Times New Roman" pitchFamily="18" charset="0"/>
            </a:rPr>
            <a:t>Âm</a:t>
          </a:r>
          <a:r>
            <a:rPr lang="en-US" sz="55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5500" kern="1200" dirty="0" err="1">
              <a:latin typeface="Times New Roman" pitchFamily="18" charset="0"/>
              <a:cs typeface="Times New Roman" pitchFamily="18" charset="0"/>
            </a:rPr>
            <a:t>thanh</a:t>
          </a:r>
          <a:endParaRPr lang="en-US" sz="5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23808" y="63319"/>
        <a:ext cx="2035239" cy="2159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36564-BCEE-48C9-8BF1-B002DB915001}">
      <dsp:nvSpPr>
        <dsp:cNvPr id="0" name=""/>
        <dsp:cNvSpPr/>
      </dsp:nvSpPr>
      <dsp:spPr>
        <a:xfrm>
          <a:off x="7233" y="76113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Khán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giả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5" y="799128"/>
        <a:ext cx="2085893" cy="1221142"/>
      </dsp:txXfrm>
    </dsp:sp>
    <dsp:sp modelId="{6E7BBFA3-53C8-4222-8653-B135AB239C95}">
      <dsp:nvSpPr>
        <dsp:cNvPr id="0" name=""/>
        <dsp:cNvSpPr/>
      </dsp:nvSpPr>
      <dsp:spPr>
        <a:xfrm>
          <a:off x="2385298" y="11416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385298" y="1248856"/>
        <a:ext cx="320822" cy="321687"/>
      </dsp:txXfrm>
    </dsp:sp>
    <dsp:sp modelId="{84C053FC-7833-4321-9CBB-E1DC1F6E8693}">
      <dsp:nvSpPr>
        <dsp:cNvPr id="0" name=""/>
        <dsp:cNvSpPr/>
      </dsp:nvSpPr>
      <dsp:spPr>
        <a:xfrm>
          <a:off x="3033861" y="76113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thân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1853" y="799128"/>
        <a:ext cx="2085893" cy="1221142"/>
      </dsp:txXfrm>
    </dsp:sp>
    <dsp:sp modelId="{1A1A57D3-27BE-45CF-A7E3-4D5A11C69989}">
      <dsp:nvSpPr>
        <dsp:cNvPr id="0" name=""/>
        <dsp:cNvSpPr/>
      </dsp:nvSpPr>
      <dsp:spPr>
        <a:xfrm>
          <a:off x="5411926" y="11416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411926" y="1248856"/>
        <a:ext cx="320822" cy="321687"/>
      </dsp:txXfrm>
    </dsp:sp>
    <dsp:sp modelId="{AAB893FA-FFE5-4F70-8B9E-5B562F0722AF}">
      <dsp:nvSpPr>
        <dsp:cNvPr id="0" name=""/>
        <dsp:cNvSpPr/>
      </dsp:nvSpPr>
      <dsp:spPr>
        <a:xfrm>
          <a:off x="6060489" y="76113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Quang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cảnh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8481" y="799128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3F0A-92B3-4FBF-A6FA-CD16461FA76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1E9B-A14C-4F83-8B38-2E012EB6B6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772400" cy="4346575"/>
          </a:xfrm>
        </p:spPr>
        <p:txBody>
          <a:bodyPr>
            <a:normAutofit fontScale="90000"/>
          </a:bodyPr>
          <a:lstStyle/>
          <a:p>
            <a:r>
              <a:rPr lang="en-US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HỒNG ĐỨC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LÀM VĂN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LỚP 3</a:t>
            </a:r>
            <a:b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5300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br>
              <a:rPr lang="en-US" sz="5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epositphotos_116012614-stock-illustration-school-kids-learning-vect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4876800"/>
            <a:ext cx="2738689" cy="1630363"/>
          </a:xfrm>
        </p:spPr>
      </p:pic>
      <p:sp>
        <p:nvSpPr>
          <p:cNvPr id="6" name="TextBox 5"/>
          <p:cNvSpPr txBox="1"/>
          <p:nvPr/>
        </p:nvSpPr>
        <p:spPr>
          <a:xfrm>
            <a:off x="1981200" y="18288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Lưu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243840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371600"/>
            <a:ext cx="4191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3581400"/>
            <a:ext cx="4953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895600"/>
            <a:ext cx="54482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HẸN GẶP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09600"/>
            <a:ext cx="6248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CHÀO CÁC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b="1" spc="3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3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1: Nghe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om-mat-ngoc_ixk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4419600" cy="2491740"/>
          </a:xfrm>
          <a:prstGeom prst="rect">
            <a:avLst/>
          </a:prstGeom>
        </p:spPr>
      </p:pic>
      <p:pic>
        <p:nvPicPr>
          <p:cNvPr id="5" name="Picture 4" descr="tổ-chức-ca-nhạc-biểu-diễn-nghệ-thuậ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4267200" cy="2841955"/>
          </a:xfrm>
          <a:prstGeom prst="rect">
            <a:avLst/>
          </a:prstGeom>
        </p:spPr>
      </p:pic>
      <p:pic>
        <p:nvPicPr>
          <p:cNvPr id="6" name="Picture 5" descr="img_201905311732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33400"/>
            <a:ext cx="3767948" cy="2514600"/>
          </a:xfrm>
          <a:prstGeom prst="rect">
            <a:avLst/>
          </a:prstGeom>
        </p:spPr>
      </p:pic>
      <p:pic>
        <p:nvPicPr>
          <p:cNvPr id="7" name="Picture 6" descr="to-chuc-chuong-trinh-ca-nhac-bieu-dien-nghe-thu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3124200"/>
            <a:ext cx="4267200" cy="2895600"/>
          </a:xfrm>
          <a:prstGeom prst="rect">
            <a:avLst/>
          </a:prstGeom>
        </p:spPr>
      </p:pic>
      <p:pic>
        <p:nvPicPr>
          <p:cNvPr id="8" name="Picture 7" descr="nhom-mat-ngoc_ixk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533400"/>
            <a:ext cx="4419600" cy="2491740"/>
          </a:xfrm>
          <a:prstGeom prst="rect">
            <a:avLst/>
          </a:prstGeom>
        </p:spPr>
      </p:pic>
      <p:pic>
        <p:nvPicPr>
          <p:cNvPr id="9" name="Picture 8" descr="img_201905311732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9" y="533400"/>
            <a:ext cx="3767948" cy="2514600"/>
          </a:xfrm>
          <a:prstGeom prst="rect">
            <a:avLst/>
          </a:prstGeom>
        </p:spPr>
      </p:pic>
      <p:pic>
        <p:nvPicPr>
          <p:cNvPr id="10" name="Picture 9" descr="to-chuc-chuong-trinh-ca-nhac-bieu-dien-nghe-thu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124200"/>
            <a:ext cx="4267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762000"/>
            <a:ext cx="4538989" cy="2514600"/>
          </a:xfrm>
        </p:spPr>
      </p:pic>
      <p:pic>
        <p:nvPicPr>
          <p:cNvPr id="5" name="Picture 4" descr="c1toctien-1542089442_750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29000"/>
            <a:ext cx="3810000" cy="2540000"/>
          </a:xfrm>
          <a:prstGeom prst="rect">
            <a:avLst/>
          </a:prstGeom>
        </p:spPr>
      </p:pic>
      <p:pic>
        <p:nvPicPr>
          <p:cNvPr id="6" name="Picture 5" descr="58b857244684cd195bf1bf5bd717d7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62000"/>
            <a:ext cx="3694922" cy="2468880"/>
          </a:xfrm>
          <a:prstGeom prst="rect">
            <a:avLst/>
          </a:prstGeom>
        </p:spPr>
      </p:pic>
      <p:pic>
        <p:nvPicPr>
          <p:cNvPr id="7" name="Picture 6" descr="thieu-sang-tac-cho-thieu-nhi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05200"/>
            <a:ext cx="4114800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: 17h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: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nhi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228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962400"/>
            <a:ext cx="2057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962400"/>
            <a:ext cx="16764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038600"/>
            <a:ext cx="21403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biễu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lụa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229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886200"/>
            <a:ext cx="182453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962400"/>
            <a:ext cx="183575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886200"/>
            <a:ext cx="176522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diễn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325" indent="-60325" algn="just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ca do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biễu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540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TRƯỜNG TIỂU HỌC HỒNG ĐỨC  TẬP LÀM VĂN  LỚP 3  Nghe kể: Vươn tới các vì sao- Ghi chép sổ tay  </vt:lpstr>
      <vt:lpstr>Nghe kể: Vươn tới các vì sao- Ghi chép sổ tay</vt:lpstr>
      <vt:lpstr>PowerPoint Presentation</vt:lpstr>
      <vt:lpstr>PowerPoint Presentation</vt:lpstr>
      <vt:lpstr>Hướng dẫn kể về  buổi biểu diễn ca nhạc</vt:lpstr>
      <vt:lpstr>Trước buổi biểu diễn</vt:lpstr>
      <vt:lpstr>Trong buổi biễu diễn</vt:lpstr>
      <vt:lpstr>Sau buổi biểu diễn</vt:lpstr>
      <vt:lpstr>Hướng dẫn kể về một buổi biểu diễn</vt:lpstr>
      <vt:lpstr>Tập làm văn Kể về một buổi biểu diễn ca nhạc</vt:lpstr>
      <vt:lpstr>Lưu ý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</cp:revision>
  <dcterms:created xsi:type="dcterms:W3CDTF">2021-02-19T09:58:52Z</dcterms:created>
  <dcterms:modified xsi:type="dcterms:W3CDTF">2021-05-13T11:18:17Z</dcterms:modified>
</cp:coreProperties>
</file>